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299" r:id="rId3"/>
    <p:sldId id="308" r:id="rId4"/>
    <p:sldId id="313" r:id="rId5"/>
    <p:sldId id="316" r:id="rId6"/>
    <p:sldId id="317" r:id="rId7"/>
    <p:sldId id="320" r:id="rId8"/>
    <p:sldId id="321" r:id="rId9"/>
    <p:sldId id="295" r:id="rId10"/>
    <p:sldId id="291" r:id="rId11"/>
    <p:sldId id="322" r:id="rId12"/>
    <p:sldId id="328" r:id="rId13"/>
    <p:sldId id="326" r:id="rId14"/>
    <p:sldId id="327" r:id="rId15"/>
    <p:sldId id="32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71505" autoAdjust="0"/>
  </p:normalViewPr>
  <p:slideViewPr>
    <p:cSldViewPr>
      <p:cViewPr varScale="1">
        <p:scale>
          <a:sx n="84" d="100"/>
          <a:sy n="84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100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1000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1000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9B9EC3-2B32-46D1-81BE-76EB52DF2F22}" type="datetimeFigureOut">
              <a:rPr lang="ru-RU" smtClean="0"/>
              <a:pPr/>
              <a:t>27.01.21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3E8D6F-BC1A-4D38-98A7-617D654253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1000"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User\Desktop\&#1084;&#1086;&#1080;%20&#1076;&#1086;&#1082;&#1091;&#1084;&#1077;&#1085;&#1090;&#1099;\&#1064;&#1057;&#1050;\2.1%20&#1052;&#1091;&#1079;&#1099;&#1082;&#1072;%20&#1082;%20&#1087;&#1088;&#1077;&#1079;&#1077;&#1085;&#1090;&#1072;&#1094;&#1080;&#1080;.%20&#1043;&#1077;&#1088;&#1086;&#1080;%20&#1089;&#1087;&#1086;&#1088;&#1090;&#1072;.mp3" TargetMode="External"/><Relationship Id="rId2" Type="http://schemas.openxmlformats.org/officeDocument/2006/relationships/audio" Target="file:///G:\&#1082;&#1086;&#1085;&#1082;&#1091;&#1088;&#1089;%20&#1064;&#1057;&#1050;\01%20&#1042;&#1099;&#1093;&#1086;&#1076;%20&#1082;&#1086;&#1084;&#1072;&#1085;&#1076;&#1099;.mp3" TargetMode="External"/><Relationship Id="rId1" Type="http://schemas.openxmlformats.org/officeDocument/2006/relationships/audio" Target="file:///G:\&#1082;&#1086;&#1085;&#1082;&#1091;&#1088;&#1089;%20&#1064;&#1057;&#1050;\01%20&#1085;&#1072;&#1095;&#1072;&#1083;&#1086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2;&#1086;&#1085;&#1082;&#1091;&#1088;&#1089;%20&#1064;&#1057;&#1050;\01%20&#1085;&#1072;&#1095;&#1072;&#1083;&#1086;.mp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Школьный спортивный клуб «ОЛИМП» СОШ с.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Будамша</a:t>
            </a:r>
            <a:endParaRPr lang="ru-RU" dirty="0"/>
          </a:p>
        </p:txBody>
      </p:sp>
      <p:pic>
        <p:nvPicPr>
          <p:cNvPr id="5122" name="Picture 2" descr="D:\казахск\картинки\Desktop\материал для ролика\0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484784"/>
            <a:ext cx="8280920" cy="4896544"/>
          </a:xfrm>
          <a:prstGeom prst="rect">
            <a:avLst/>
          </a:prstGeom>
          <a:noFill/>
        </p:spPr>
      </p:pic>
      <p:pic>
        <p:nvPicPr>
          <p:cNvPr id="4" name="01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01 Выход команд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2.1 Музыка к презентации. Герои спорт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85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Греко-римская борьба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D:\казахск\картинки\Desktop\клуб\DSCN29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84784"/>
            <a:ext cx="3960440" cy="2232248"/>
          </a:xfrm>
          <a:prstGeom prst="rect">
            <a:avLst/>
          </a:prstGeom>
          <a:noFill/>
        </p:spPr>
      </p:pic>
      <p:pic>
        <p:nvPicPr>
          <p:cNvPr id="5" name="Содержимое 3" descr="C:\Users\Руслан\AppData\Local\Microsoft\Windows\Temporary Internet Files\Content.Word\IMG_20150321_124333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54" y="3908546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D:\казахск\картинки\Desktop\IMG_20150814_2117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908546"/>
            <a:ext cx="3960440" cy="2592288"/>
          </a:xfrm>
          <a:prstGeom prst="rect">
            <a:avLst/>
          </a:prstGeom>
          <a:noFill/>
        </p:spPr>
      </p:pic>
      <p:pic>
        <p:nvPicPr>
          <p:cNvPr id="3074" name="Picture 2" descr="C:\Users\User\Desktop\ФОТО\IMG-20210128-WA000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135729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594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Легкая атлетика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D:\казахск\картинки\Desktop\обж\фото и видео с зарницы 9 класс\IMG_6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484784"/>
            <a:ext cx="3816424" cy="2376264"/>
          </a:xfrm>
          <a:prstGeom prst="rect">
            <a:avLst/>
          </a:prstGeom>
          <a:noFill/>
        </p:spPr>
      </p:pic>
      <p:pic>
        <p:nvPicPr>
          <p:cNvPr id="6" name="Picture 5" descr="D:\казахск\картинки\Desktop\обж\бег\DSCN2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80794"/>
            <a:ext cx="3816424" cy="2448272"/>
          </a:xfrm>
          <a:prstGeom prst="rect">
            <a:avLst/>
          </a:prstGeom>
          <a:noFill/>
        </p:spPr>
      </p:pic>
      <p:pic>
        <p:nvPicPr>
          <p:cNvPr id="7" name="Picture 2" descr="http://cs412330.vk.me/v412330193/5f83/eaHU9m3d51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4005064"/>
            <a:ext cx="4104456" cy="2448272"/>
          </a:xfrm>
          <a:prstGeom prst="rect">
            <a:avLst/>
          </a:prstGeom>
          <a:noFill/>
        </p:spPr>
      </p:pic>
      <p:pic>
        <p:nvPicPr>
          <p:cNvPr id="34819" name="Picture 3" descr="D:\казахск\картинки\Desktop\обж\зарница\DSCN157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4077072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469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Оборудование для уроков физкультуры</a:t>
            </a:r>
            <a:endParaRPr lang="ru-RU" sz="3600" i="1" dirty="0"/>
          </a:p>
        </p:txBody>
      </p:sp>
      <p:pic>
        <p:nvPicPr>
          <p:cNvPr id="4" name="Рисунок 3" descr="C:\Users\shkola\Desktop\IMG_20210126_1511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9" y="1450800"/>
            <a:ext cx="7500990" cy="476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203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Оборудование для уроков физкультуры</a:t>
            </a:r>
            <a:endParaRPr lang="ru-RU" sz="4400" i="1" dirty="0"/>
          </a:p>
        </p:txBody>
      </p:sp>
      <p:pic>
        <p:nvPicPr>
          <p:cNvPr id="1026" name="Picture 2" descr="C:\Users\User\Desktop\ФОТО\IMG-20210128-WA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357298"/>
            <a:ext cx="4071966" cy="250033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IMG-20210128-WA00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357298"/>
            <a:ext cx="3714776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ФОТО\IMG-20210128-WA00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84" y="4143380"/>
            <a:ext cx="3857620" cy="2428868"/>
          </a:xfrm>
          <a:prstGeom prst="rect">
            <a:avLst/>
          </a:prstGeom>
          <a:noFill/>
        </p:spPr>
      </p:pic>
      <p:pic>
        <p:nvPicPr>
          <p:cNvPr id="1029" name="Picture 5" descr="C:\Users\User\Desktop\ФОТО\IMG-20210128-WA00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0694" y="3929066"/>
            <a:ext cx="2143122" cy="2857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797">
    <p:cover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Оборудование для уроков физкультуры</a:t>
            </a:r>
            <a:endParaRPr lang="ru-RU" sz="3600" i="1" dirty="0"/>
          </a:p>
        </p:txBody>
      </p:sp>
      <p:pic>
        <p:nvPicPr>
          <p:cNvPr id="2051" name="Picture 3" descr="C:\Users\User\Desktop\ФОТО\IMG-20210128-WA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857652" cy="2643206"/>
          </a:xfrm>
          <a:prstGeom prst="rect">
            <a:avLst/>
          </a:prstGeom>
          <a:noFill/>
        </p:spPr>
      </p:pic>
      <p:pic>
        <p:nvPicPr>
          <p:cNvPr id="2052" name="Picture 4" descr="C:\Users\User\Desktop\ФОТО\IMG-20210128-WA00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357298"/>
            <a:ext cx="3857652" cy="2571768"/>
          </a:xfrm>
          <a:prstGeom prst="rect">
            <a:avLst/>
          </a:prstGeom>
          <a:noFill/>
        </p:spPr>
      </p:pic>
      <p:pic>
        <p:nvPicPr>
          <p:cNvPr id="2053" name="Picture 5" descr="C:\Users\User\Desktop\ФОТО\IMG-20210128-WA00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80" y="4000504"/>
            <a:ext cx="4000496" cy="2643182"/>
          </a:xfrm>
          <a:prstGeom prst="rect">
            <a:avLst/>
          </a:prstGeom>
          <a:noFill/>
        </p:spPr>
      </p:pic>
      <p:pic>
        <p:nvPicPr>
          <p:cNvPr id="8" name="Рисунок 7" descr="E:\KZ\Социальная педагогика\ЛДП\ЛДП (лето 2019 г.)\ЛДП\«Звездное лето - 2019»\Стенд\2019\20190603_125812.jpg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571900" cy="248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7078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07424" cy="792088"/>
          </a:xfrm>
        </p:spPr>
        <p:txBody>
          <a:bodyPr/>
          <a:lstStyle/>
          <a:p>
            <a:pPr algn="ctr">
              <a:defRPr/>
            </a:pPr>
            <a:r>
              <a:rPr lang="ru-RU" sz="44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683568" y="1484313"/>
            <a:ext cx="784887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Если хочешь стать умелым,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Ловким, быстрым, сильным, смелым,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Научись любить скакалки, вожжи, обручи и палки,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Никогда не унывай,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 цель снежками попадай.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 санках с горки быстро мчись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И на лыжи становись-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Вот здоровья в чём секрет.</a:t>
            </a:r>
            <a:endParaRPr lang="ru-RU" sz="2800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>
                <a:solidFill>
                  <a:srgbClr val="FFFF00"/>
                </a:solidFill>
              </a:rPr>
              <a:t>Будь здоров! </a:t>
            </a:r>
            <a:r>
              <a:rPr lang="ru-RU" sz="2800" b="1" i="1" dirty="0" err="1">
                <a:solidFill>
                  <a:srgbClr val="FFFF00"/>
                </a:solidFill>
              </a:rPr>
              <a:t>Физкульт</a:t>
            </a:r>
            <a:r>
              <a:rPr lang="ru-RU" sz="2800" b="1" i="1" dirty="0">
                <a:solidFill>
                  <a:srgbClr val="FFFF00"/>
                </a:solidFill>
              </a:rPr>
              <a:t>- привет!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5219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функционирует на базе школы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 </a:t>
            </a:r>
            <a:r>
              <a:rPr lang="ru-RU" sz="35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сентября 2013 года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5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	Направления работы клуба:</a:t>
            </a:r>
            <a:endParaRPr lang="ru-RU" sz="35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Спортивно – оздоровительное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Греко-римская борьба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Настольный теннис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Шахматы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Количество детей в ШСК: 74 человека</a:t>
            </a:r>
            <a:endParaRPr lang="ru-RU" sz="35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Школьный спортивный клуб «Олимп»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9578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2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работы ШСК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64025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Организация физкультурно-спортивной работы в школе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Пропаганда здорового образа жизни</a:t>
            </a:r>
          </a:p>
          <a:p>
            <a:pPr marL="342900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Профилактика асоциального поведения обучающихся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01 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4475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Руководитель школьного спортивного клуба</a:t>
            </a:r>
            <a:endParaRPr lang="ru-RU" sz="4000" i="1" dirty="0" smtClean="0">
              <a:solidFill>
                <a:srgbClr val="FF0000"/>
              </a:solidFill>
            </a:endParaRPr>
          </a:p>
        </p:txBody>
      </p:sp>
      <p:sp>
        <p:nvSpPr>
          <p:cNvPr id="15363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38163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dirty="0" smtClean="0"/>
              <a:t>    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i="1" dirty="0" smtClean="0"/>
              <a:t> 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Сальменов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Максат</a:t>
            </a:r>
            <a:r>
              <a:rPr lang="ru-RU" sz="4000" b="1" i="1" dirty="0" smtClean="0">
                <a:solidFill>
                  <a:srgbClr val="FFFF00"/>
                </a:solidFill>
              </a:rPr>
              <a:t> </a:t>
            </a:r>
            <a:r>
              <a:rPr lang="ru-RU" sz="4000" b="1" i="1" dirty="0" err="1" smtClean="0">
                <a:solidFill>
                  <a:srgbClr val="FFFF00"/>
                </a:solidFill>
              </a:rPr>
              <a:t>Куаншпаевич</a:t>
            </a: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i="1" dirty="0" smtClean="0"/>
              <a:t>– </a:t>
            </a:r>
            <a:r>
              <a:rPr lang="ru-RU" sz="2800" i="1" dirty="0" smtClean="0"/>
              <a:t>учитель физической культуры </a:t>
            </a:r>
          </a:p>
        </p:txBody>
      </p:sp>
      <p:pic>
        <p:nvPicPr>
          <p:cNvPr id="6" name="Содержимое 5" descr="D:\казахск\картинки\Desktop\фото семьи\первый звонок\DSCN2068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331863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63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Хроника спортивной жизни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26626" name="Picture 2" descr="D:\казахск\картинки\Desktop\клуб\DSCN09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928670"/>
            <a:ext cx="4000528" cy="2714644"/>
          </a:xfrm>
          <a:prstGeom prst="rect">
            <a:avLst/>
          </a:prstGeom>
          <a:noFill/>
        </p:spPr>
      </p:pic>
      <p:pic>
        <p:nvPicPr>
          <p:cNvPr id="5" name="Picture 2" descr="D:\казахск\картинки\Desktop\клуб\100_26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1212" y="1000108"/>
            <a:ext cx="3565630" cy="2808882"/>
          </a:xfrm>
          <a:prstGeom prst="rect">
            <a:avLst/>
          </a:prstGeom>
          <a:noFill/>
        </p:spPr>
      </p:pic>
      <p:pic>
        <p:nvPicPr>
          <p:cNvPr id="5122" name="Picture 2" descr="C:\Users\User\Desktop\ФОТО\IMG-20210128-WA0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857628"/>
            <a:ext cx="3786182" cy="2571744"/>
          </a:xfrm>
          <a:prstGeom prst="rect">
            <a:avLst/>
          </a:prstGeom>
          <a:noFill/>
        </p:spPr>
      </p:pic>
      <p:pic>
        <p:nvPicPr>
          <p:cNvPr id="6" name="Рисунок 5" descr="G:\KZ\Фотоотчет\Кросс Наций 2018\20180921_120111.jpg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9850" y="3808799"/>
            <a:ext cx="3735026" cy="2620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8391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400" b="1" i="1" dirty="0" smtClean="0">
                <a:solidFill>
                  <a:srgbClr val="FFFF00"/>
                </a:solidFill>
              </a:rPr>
              <a:t>Заседание актива ШСК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pic>
        <p:nvPicPr>
          <p:cNvPr id="28674" name="Picture 2" descr="D:\казахск\картинки\Desktop\обж\олимпийский урок\DSCN25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844824"/>
            <a:ext cx="4104456" cy="4392488"/>
          </a:xfrm>
          <a:prstGeom prst="rect">
            <a:avLst/>
          </a:prstGeom>
          <a:noFill/>
        </p:spPr>
      </p:pic>
      <p:pic>
        <p:nvPicPr>
          <p:cNvPr id="28675" name="Picture 3" descr="D:\казахск\картинки\Desktop\обж\олимпийский урок\DSCN25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149080"/>
            <a:ext cx="3744416" cy="2160240"/>
          </a:xfrm>
          <a:prstGeom prst="rect">
            <a:avLst/>
          </a:prstGeom>
          <a:noFill/>
        </p:spPr>
      </p:pic>
      <p:pic>
        <p:nvPicPr>
          <p:cNvPr id="10" name="Picture 3" descr="D:\казахск\картинки\Desktop\МОУ СОШ с. Будамша День здоровья\DSCN80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1772816"/>
            <a:ext cx="3744416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515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Мы за здоровый образ жизни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4" name="Picture 4" descr="http://mou106.chel-edu.ru/images/clip_image01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933056"/>
            <a:ext cx="3168352" cy="247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казахск\картинки\Desktop\МОУ СОШ с. Будамша День здоровья\DSCN09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933056"/>
            <a:ext cx="4819976" cy="2520280"/>
          </a:xfrm>
          <a:prstGeom prst="rect">
            <a:avLst/>
          </a:prstGeom>
          <a:noFill/>
        </p:spPr>
      </p:pic>
      <p:pic>
        <p:nvPicPr>
          <p:cNvPr id="27654" name="Picture 6" descr="D:\казахск\картинки\Desktop\борьба\будамша-энергетик\DSCN36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214422"/>
            <a:ext cx="4214842" cy="2420888"/>
          </a:xfrm>
          <a:prstGeom prst="rect">
            <a:avLst/>
          </a:prstGeom>
          <a:noFill/>
        </p:spPr>
      </p:pic>
      <p:pic>
        <p:nvPicPr>
          <p:cNvPr id="4098" name="Picture 2" descr="C:\Users\User\Desktop\ФОТО\IMG-20210128-WA0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1142984"/>
            <a:ext cx="3929090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9141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68313" y="214313"/>
            <a:ext cx="7818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Школьные соревнования между классами</a:t>
            </a:r>
          </a:p>
        </p:txBody>
      </p:sp>
      <p:pic>
        <p:nvPicPr>
          <p:cNvPr id="7" name="Picture 4" descr="D:\казахск\картинки\Desktop\МОУ СОШ с. Будамша День здоровья\DSCN09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836712"/>
            <a:ext cx="4392488" cy="2808312"/>
          </a:xfrm>
          <a:prstGeom prst="rect">
            <a:avLst/>
          </a:prstGeom>
          <a:noFill/>
        </p:spPr>
      </p:pic>
      <p:pic>
        <p:nvPicPr>
          <p:cNvPr id="29699" name="Picture 3" descr="D:\казахск\картинки\Desktop\борьба\будамша-энергетик\DSCN35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836712"/>
            <a:ext cx="3672408" cy="2808312"/>
          </a:xfrm>
          <a:prstGeom prst="rect">
            <a:avLst/>
          </a:prstGeom>
          <a:noFill/>
        </p:spPr>
      </p:pic>
      <p:pic>
        <p:nvPicPr>
          <p:cNvPr id="8" name="Рисунок 7" descr="G:\Новая папка\Другое\Социальная педагогика\Фотоотчет и отчет\Лыжня Россия - 2019\20190208_134056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17482" y="3786190"/>
            <a:ext cx="3640732" cy="269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hkola\Desktop\Неделя здоровья\20190404_11193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1916" y="3735016"/>
            <a:ext cx="3930084" cy="269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312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Волейбол</a:t>
            </a:r>
            <a:r>
              <a:rPr lang="ru-RU" b="1" i="1" dirty="0" smtClean="0">
                <a:solidFill>
                  <a:srgbClr val="FFFF00"/>
                </a:solidFill>
              </a:rPr>
              <a:t> 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8193" name="Picture 1" descr="D:\казахск\картинки\Desktop\МОУ СОШ с. Будамша День здоровья\DSCN8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077072"/>
            <a:ext cx="3600400" cy="2304256"/>
          </a:xfrm>
          <a:prstGeom prst="rect">
            <a:avLst/>
          </a:prstGeom>
          <a:noFill/>
        </p:spPr>
      </p:pic>
      <p:pic>
        <p:nvPicPr>
          <p:cNvPr id="8194" name="Picture 2" descr="D:\казахск\картинки\Desktop\МОУ СОШ с. Будамша День здоровья\DSCN809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077072"/>
            <a:ext cx="4071966" cy="2304256"/>
          </a:xfrm>
          <a:prstGeom prst="rect">
            <a:avLst/>
          </a:prstGeom>
          <a:noFill/>
        </p:spPr>
      </p:pic>
      <p:pic>
        <p:nvPicPr>
          <p:cNvPr id="5124" name="Picture 4" descr="http://budamsha-shkola.ucoz.ru/_nw/0/s023049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266480"/>
            <a:ext cx="3528392" cy="2662586"/>
          </a:xfrm>
          <a:prstGeom prst="rect">
            <a:avLst/>
          </a:prstGeom>
          <a:noFill/>
        </p:spPr>
      </p:pic>
      <p:pic>
        <p:nvPicPr>
          <p:cNvPr id="7" name="Рисунок 6" descr="https://sun9-4.userapi.com/c854424/v854424708/16eb80/UteKO1rUxCE.jpg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4143404" cy="276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8844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1664</TotalTime>
  <Words>135</Words>
  <Application>Microsoft Office PowerPoint</Application>
  <PresentationFormat>Экран (4:3)</PresentationFormat>
  <Paragraphs>38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Школьный спортивный клуб «ОЛИМП» СОШ с. Будамша</vt:lpstr>
      <vt:lpstr>Школьный спортивный клуб «Олимп»</vt:lpstr>
      <vt:lpstr>         Цели работы ШСК</vt:lpstr>
      <vt:lpstr>Руководитель школьного спортивного клуба</vt:lpstr>
      <vt:lpstr>Хроника спортивной жизни</vt:lpstr>
      <vt:lpstr>Заседание актива ШСК</vt:lpstr>
      <vt:lpstr>Мы за здоровый образ жизни </vt:lpstr>
      <vt:lpstr>Слайд 8</vt:lpstr>
      <vt:lpstr>Волейбол </vt:lpstr>
      <vt:lpstr>Греко-римская борьба</vt:lpstr>
      <vt:lpstr>Легкая атлетика</vt:lpstr>
      <vt:lpstr>Оборудование для уроков физкультуры</vt:lpstr>
      <vt:lpstr>Оборудование для уроков физкультуры</vt:lpstr>
      <vt:lpstr>Оборудование для уроков физкультуры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177</cp:revision>
  <dcterms:created xsi:type="dcterms:W3CDTF">2014-11-07T05:28:26Z</dcterms:created>
  <dcterms:modified xsi:type="dcterms:W3CDTF">2021-01-27T06:13:13Z</dcterms:modified>
</cp:coreProperties>
</file>